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26d8820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26d88200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26d8820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26d8820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26d8820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26d88200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6d88200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6d88200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26d8820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26d8820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4.jpg"/><Relationship Id="rId10" Type="http://schemas.openxmlformats.org/officeDocument/2006/relationships/slide" Target="slide6.xml"/><Relationship Id="rId4" Type="http://schemas.openxmlformats.org/officeDocument/2006/relationships/hyperlink" Target="http://www.youtube.com/watch?v=1SlctpS4ErM" TargetMode="Externa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jp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jpg"/><Relationship Id="rId10" Type="http://schemas.openxmlformats.org/officeDocument/2006/relationships/slide" Target="slide6.xml"/><Relationship Id="rId4" Type="http://schemas.openxmlformats.org/officeDocument/2006/relationships/hyperlink" Target="http://www.youtube.com/watch?v=F8OUVbLdQi8" TargetMode="Externa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10" Type="http://schemas.openxmlformats.org/officeDocument/2006/relationships/slide" Target="slide6.xml"/><Relationship Id="rId4" Type="http://schemas.openxmlformats.org/officeDocument/2006/relationships/hyperlink" Target="http://www.youtube.com/watch?v=MmrtwqbJba0" TargetMode="Externa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jp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hyperlink" Target="http://www.youtube.com/watch?v=Kb4LiqRhdV8" TargetMode="Externa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jp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2.jpg"/><Relationship Id="rId10" Type="http://schemas.openxmlformats.org/officeDocument/2006/relationships/slide" Target="slide6.xml"/><Relationship Id="rId4" Type="http://schemas.openxmlformats.org/officeDocument/2006/relationships/hyperlink" Target="http://www.youtube.com/watch?v=FF2c1H0eGS4" TargetMode="Externa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 action="ppaction://hlinksldjump"/>
          </p:cNvPr>
          <p:cNvSpPr txBox="1"/>
          <p:nvPr/>
        </p:nvSpPr>
        <p:spPr>
          <a:xfrm>
            <a:off x="3671900" y="297150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Login</a:t>
            </a:r>
            <a:endParaRPr/>
          </a:p>
        </p:txBody>
      </p:sp>
      <p:sp>
        <p:nvSpPr>
          <p:cNvPr id="55" name="Google Shape;55;p13">
            <a:hlinkClick r:id="rId5" action="ppaction://hlinksldjump"/>
          </p:cNvPr>
          <p:cNvSpPr txBox="1"/>
          <p:nvPr/>
        </p:nvSpPr>
        <p:spPr>
          <a:xfrm>
            <a:off x="4609626" y="297150"/>
            <a:ext cx="126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to </a:t>
            </a:r>
            <a:br>
              <a:rPr lang="en" sz="1300"/>
            </a:br>
            <a:r>
              <a:rPr lang="en" sz="1300"/>
              <a:t>Join a Class</a:t>
            </a:r>
            <a:endParaRPr sz="1300"/>
          </a:p>
        </p:txBody>
      </p:sp>
      <p:sp>
        <p:nvSpPr>
          <p:cNvPr id="56" name="Google Shape;56;p13">
            <a:hlinkClick r:id="rId6" action="ppaction://hlinksldjump"/>
          </p:cNvPr>
          <p:cNvSpPr txBox="1"/>
          <p:nvPr/>
        </p:nvSpPr>
        <p:spPr>
          <a:xfrm>
            <a:off x="5745450" y="311875"/>
            <a:ext cx="1117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View Assignments</a:t>
            </a:r>
            <a:endParaRPr sz="1200"/>
          </a:p>
        </p:txBody>
      </p:sp>
      <p:sp>
        <p:nvSpPr>
          <p:cNvPr id="57" name="Google Shape;57;p13">
            <a:hlinkClick r:id="rId7" action="ppaction://hlinksldjump"/>
          </p:cNvPr>
          <p:cNvSpPr txBox="1"/>
          <p:nvPr/>
        </p:nvSpPr>
        <p:spPr>
          <a:xfrm>
            <a:off x="6862650" y="297725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Submit &amp; Unsubmit</a:t>
            </a:r>
            <a:endParaRPr sz="1200"/>
          </a:p>
        </p:txBody>
      </p:sp>
      <p:sp>
        <p:nvSpPr>
          <p:cNvPr id="58" name="Google Shape;58;p13">
            <a:hlinkClick r:id="rId8" action="ppaction://hlinksldjump"/>
          </p:cNvPr>
          <p:cNvSpPr txBox="1"/>
          <p:nvPr/>
        </p:nvSpPr>
        <p:spPr>
          <a:xfrm>
            <a:off x="7768300" y="297150"/>
            <a:ext cx="1301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</a:t>
            </a:r>
            <a:br>
              <a:rPr lang="en" sz="1200"/>
            </a:br>
            <a:r>
              <a:rPr lang="en" sz="1200"/>
              <a:t>Open Google Calendar</a:t>
            </a:r>
            <a:endParaRPr sz="1200"/>
          </a:p>
        </p:txBody>
      </p:sp>
      <p:sp>
        <p:nvSpPr>
          <p:cNvPr id="59" name="Google Shape;59;p13"/>
          <p:cNvSpPr txBox="1"/>
          <p:nvPr/>
        </p:nvSpPr>
        <p:spPr>
          <a:xfrm>
            <a:off x="240550" y="4004425"/>
            <a:ext cx="31272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?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0550" y="4209625"/>
            <a:ext cx="31272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?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0550" y="4414825"/>
            <a:ext cx="31272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?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0550" y="4620025"/>
            <a:ext cx="31272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?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0550" y="4825225"/>
            <a:ext cx="31272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?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625" y="104200"/>
            <a:ext cx="357000" cy="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 descr="In this video, I go over the fastest and most efficient way to login on Google Classroom." title="How to Login on Google Classroo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4850" y="12914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>
            <a:hlinkClick r:id="rId6" action="ppaction://hlinksldjump"/>
          </p:cNvPr>
          <p:cNvSpPr txBox="1"/>
          <p:nvPr/>
        </p:nvSpPr>
        <p:spPr>
          <a:xfrm>
            <a:off x="3671900" y="297150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Login</a:t>
            </a:r>
            <a:endParaRPr/>
          </a:p>
        </p:txBody>
      </p:sp>
      <p:sp>
        <p:nvSpPr>
          <p:cNvPr id="82" name="Google Shape;82;p14">
            <a:hlinkClick r:id="rId7" action="ppaction://hlinksldjump"/>
          </p:cNvPr>
          <p:cNvSpPr txBox="1"/>
          <p:nvPr/>
        </p:nvSpPr>
        <p:spPr>
          <a:xfrm>
            <a:off x="4609626" y="297150"/>
            <a:ext cx="126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to </a:t>
            </a:r>
            <a:br>
              <a:rPr lang="en" sz="1300"/>
            </a:br>
            <a:r>
              <a:rPr lang="en" sz="1300"/>
              <a:t>Join a Class</a:t>
            </a:r>
            <a:endParaRPr sz="1300"/>
          </a:p>
        </p:txBody>
      </p:sp>
      <p:sp>
        <p:nvSpPr>
          <p:cNvPr id="83" name="Google Shape;83;p14">
            <a:hlinkClick r:id="rId8" action="ppaction://hlinksldjump"/>
          </p:cNvPr>
          <p:cNvSpPr txBox="1"/>
          <p:nvPr/>
        </p:nvSpPr>
        <p:spPr>
          <a:xfrm>
            <a:off x="5745450" y="311875"/>
            <a:ext cx="1117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View Assignments</a:t>
            </a:r>
            <a:endParaRPr sz="1200"/>
          </a:p>
        </p:txBody>
      </p:sp>
      <p:sp>
        <p:nvSpPr>
          <p:cNvPr id="84" name="Google Shape;84;p14">
            <a:hlinkClick r:id="rId9" action="ppaction://hlinksldjump"/>
          </p:cNvPr>
          <p:cNvSpPr txBox="1"/>
          <p:nvPr/>
        </p:nvSpPr>
        <p:spPr>
          <a:xfrm>
            <a:off x="6862650" y="297725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Submit &amp; Unsubmit</a:t>
            </a:r>
            <a:endParaRPr sz="1200"/>
          </a:p>
        </p:txBody>
      </p:sp>
      <p:sp>
        <p:nvSpPr>
          <p:cNvPr id="85" name="Google Shape;85;p14">
            <a:hlinkClick r:id="rId10" action="ppaction://hlinksldjump"/>
          </p:cNvPr>
          <p:cNvSpPr txBox="1"/>
          <p:nvPr/>
        </p:nvSpPr>
        <p:spPr>
          <a:xfrm>
            <a:off x="7768300" y="297150"/>
            <a:ext cx="1301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</a:t>
            </a:r>
            <a:br>
              <a:rPr lang="en" sz="1200"/>
            </a:br>
            <a:r>
              <a:rPr lang="en" sz="1200"/>
              <a:t>Open Google Calendar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 descr="In this video, I go over how to join a class in Google Classroom." title="How to Join a Class in Google Classroo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325" y="12914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>
            <a:hlinkClick r:id="rId6" action="ppaction://hlinksldjump"/>
          </p:cNvPr>
          <p:cNvSpPr txBox="1"/>
          <p:nvPr/>
        </p:nvSpPr>
        <p:spPr>
          <a:xfrm>
            <a:off x="3671900" y="297150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Login</a:t>
            </a:r>
            <a:endParaRPr/>
          </a:p>
        </p:txBody>
      </p:sp>
      <p:sp>
        <p:nvSpPr>
          <p:cNvPr id="92" name="Google Shape;92;p15">
            <a:hlinkClick r:id="rId7" action="ppaction://hlinksldjump"/>
          </p:cNvPr>
          <p:cNvSpPr txBox="1"/>
          <p:nvPr/>
        </p:nvSpPr>
        <p:spPr>
          <a:xfrm>
            <a:off x="4609626" y="297150"/>
            <a:ext cx="126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to </a:t>
            </a:r>
            <a:br>
              <a:rPr lang="en" sz="1300"/>
            </a:br>
            <a:r>
              <a:rPr lang="en" sz="1300"/>
              <a:t>Join a Class</a:t>
            </a:r>
            <a:endParaRPr sz="1300"/>
          </a:p>
        </p:txBody>
      </p:sp>
      <p:sp>
        <p:nvSpPr>
          <p:cNvPr id="93" name="Google Shape;93;p15">
            <a:hlinkClick r:id="rId8" action="ppaction://hlinksldjump"/>
          </p:cNvPr>
          <p:cNvSpPr txBox="1"/>
          <p:nvPr/>
        </p:nvSpPr>
        <p:spPr>
          <a:xfrm>
            <a:off x="5745450" y="311875"/>
            <a:ext cx="1117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View Assignments</a:t>
            </a:r>
            <a:endParaRPr sz="1200"/>
          </a:p>
        </p:txBody>
      </p:sp>
      <p:sp>
        <p:nvSpPr>
          <p:cNvPr id="94" name="Google Shape;94;p15">
            <a:hlinkClick r:id="rId9" action="ppaction://hlinksldjump"/>
          </p:cNvPr>
          <p:cNvSpPr txBox="1"/>
          <p:nvPr/>
        </p:nvSpPr>
        <p:spPr>
          <a:xfrm>
            <a:off x="6862650" y="297725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Submit &amp; Unsubmit</a:t>
            </a:r>
            <a:endParaRPr sz="1200"/>
          </a:p>
        </p:txBody>
      </p:sp>
      <p:sp>
        <p:nvSpPr>
          <p:cNvPr id="95" name="Google Shape;95;p15">
            <a:hlinkClick r:id="rId10" action="ppaction://hlinksldjump"/>
          </p:cNvPr>
          <p:cNvSpPr txBox="1"/>
          <p:nvPr/>
        </p:nvSpPr>
        <p:spPr>
          <a:xfrm>
            <a:off x="7768300" y="297150"/>
            <a:ext cx="1301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</a:t>
            </a:r>
            <a:br>
              <a:rPr lang="en" sz="1200"/>
            </a:br>
            <a:r>
              <a:rPr lang="en" sz="1200"/>
              <a:t>Open Google Calendar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 descr="In this video, I go over how to view assignments in Google Classroom. I go over how to read icons and look at the due dates." title="How to View Assignments in Google Classroo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400" y="12985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>
            <a:hlinkClick r:id="rId6" action="ppaction://hlinksldjump"/>
          </p:cNvPr>
          <p:cNvSpPr txBox="1"/>
          <p:nvPr/>
        </p:nvSpPr>
        <p:spPr>
          <a:xfrm>
            <a:off x="3671900" y="297150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Login</a:t>
            </a:r>
            <a:endParaRPr/>
          </a:p>
        </p:txBody>
      </p:sp>
      <p:sp>
        <p:nvSpPr>
          <p:cNvPr id="102" name="Google Shape;102;p16">
            <a:hlinkClick r:id="rId7" action="ppaction://hlinksldjump"/>
          </p:cNvPr>
          <p:cNvSpPr txBox="1"/>
          <p:nvPr/>
        </p:nvSpPr>
        <p:spPr>
          <a:xfrm>
            <a:off x="4609626" y="297150"/>
            <a:ext cx="126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to </a:t>
            </a:r>
            <a:br>
              <a:rPr lang="en" sz="1300"/>
            </a:br>
            <a:r>
              <a:rPr lang="en" sz="1300"/>
              <a:t>Join a Class</a:t>
            </a:r>
            <a:endParaRPr sz="1300"/>
          </a:p>
        </p:txBody>
      </p:sp>
      <p:sp>
        <p:nvSpPr>
          <p:cNvPr id="103" name="Google Shape;103;p16">
            <a:hlinkClick r:id="rId8" action="ppaction://hlinksldjump"/>
          </p:cNvPr>
          <p:cNvSpPr txBox="1"/>
          <p:nvPr/>
        </p:nvSpPr>
        <p:spPr>
          <a:xfrm>
            <a:off x="5745450" y="311875"/>
            <a:ext cx="1117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View Assignments</a:t>
            </a:r>
            <a:endParaRPr sz="1200"/>
          </a:p>
        </p:txBody>
      </p:sp>
      <p:sp>
        <p:nvSpPr>
          <p:cNvPr id="104" name="Google Shape;104;p16">
            <a:hlinkClick r:id="rId9" action="ppaction://hlinksldjump"/>
          </p:cNvPr>
          <p:cNvSpPr txBox="1"/>
          <p:nvPr/>
        </p:nvSpPr>
        <p:spPr>
          <a:xfrm>
            <a:off x="6862650" y="297725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Submit &amp; Unsubmit</a:t>
            </a:r>
            <a:endParaRPr sz="1200"/>
          </a:p>
        </p:txBody>
      </p:sp>
      <p:sp>
        <p:nvSpPr>
          <p:cNvPr id="105" name="Google Shape;105;p16">
            <a:hlinkClick r:id="rId10" action="ppaction://hlinksldjump"/>
          </p:cNvPr>
          <p:cNvSpPr txBox="1"/>
          <p:nvPr/>
        </p:nvSpPr>
        <p:spPr>
          <a:xfrm>
            <a:off x="7768300" y="297150"/>
            <a:ext cx="1301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</a:t>
            </a:r>
            <a:br>
              <a:rPr lang="en" sz="1200"/>
            </a:br>
            <a:r>
              <a:rPr lang="en" sz="1200"/>
              <a:t>Open Google Calendar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In this video, I go over how to submit and unsubmit assignments in Google Classroom. I also go over how the icons will change colors once an assignment has been submitted." title="How to Submit and Unsubmit in Google Classroo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475" y="13056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>
            <a:hlinkClick r:id="rId6" action="ppaction://hlinksldjump"/>
          </p:cNvPr>
          <p:cNvSpPr txBox="1"/>
          <p:nvPr/>
        </p:nvSpPr>
        <p:spPr>
          <a:xfrm>
            <a:off x="3671900" y="297150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Login</a:t>
            </a:r>
            <a:endParaRPr/>
          </a:p>
        </p:txBody>
      </p:sp>
      <p:sp>
        <p:nvSpPr>
          <p:cNvPr id="112" name="Google Shape;112;p17">
            <a:hlinkClick r:id="rId7" action="ppaction://hlinksldjump"/>
          </p:cNvPr>
          <p:cNvSpPr txBox="1"/>
          <p:nvPr/>
        </p:nvSpPr>
        <p:spPr>
          <a:xfrm>
            <a:off x="4609626" y="297150"/>
            <a:ext cx="126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to </a:t>
            </a:r>
            <a:br>
              <a:rPr lang="en" sz="1300"/>
            </a:br>
            <a:r>
              <a:rPr lang="en" sz="1300"/>
              <a:t>Join a Class</a:t>
            </a:r>
            <a:endParaRPr sz="1300"/>
          </a:p>
        </p:txBody>
      </p:sp>
      <p:sp>
        <p:nvSpPr>
          <p:cNvPr id="113" name="Google Shape;113;p17">
            <a:hlinkClick r:id="rId8" action="ppaction://hlinksldjump"/>
          </p:cNvPr>
          <p:cNvSpPr txBox="1"/>
          <p:nvPr/>
        </p:nvSpPr>
        <p:spPr>
          <a:xfrm>
            <a:off x="5745450" y="311875"/>
            <a:ext cx="1117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View Assignments</a:t>
            </a:r>
            <a:endParaRPr sz="1200"/>
          </a:p>
        </p:txBody>
      </p:sp>
      <p:sp>
        <p:nvSpPr>
          <p:cNvPr id="114" name="Google Shape;114;p17">
            <a:hlinkClick r:id="rId9" action="ppaction://hlinksldjump"/>
          </p:cNvPr>
          <p:cNvSpPr txBox="1"/>
          <p:nvPr/>
        </p:nvSpPr>
        <p:spPr>
          <a:xfrm>
            <a:off x="6862650" y="297725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Submit &amp; Unsubmit</a:t>
            </a:r>
            <a:endParaRPr sz="1200"/>
          </a:p>
        </p:txBody>
      </p:sp>
      <p:sp>
        <p:nvSpPr>
          <p:cNvPr id="115" name="Google Shape;115;p17">
            <a:hlinkClick r:id="rId10" action="ppaction://hlinksldjump"/>
          </p:cNvPr>
          <p:cNvSpPr txBox="1"/>
          <p:nvPr/>
        </p:nvSpPr>
        <p:spPr>
          <a:xfrm>
            <a:off x="7768300" y="297150"/>
            <a:ext cx="1301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</a:t>
            </a:r>
            <a:br>
              <a:rPr lang="en" sz="1200"/>
            </a:br>
            <a:r>
              <a:rPr lang="en" sz="1200"/>
              <a:t>Open Google Calendar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 descr="In this video, I go over how to open google calendar in Google Classroom." title="How to Open Google Calendar in Google Classroo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175" y="10933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>
            <a:hlinkClick r:id="rId6" action="ppaction://hlinksldjump"/>
          </p:cNvPr>
          <p:cNvSpPr txBox="1"/>
          <p:nvPr/>
        </p:nvSpPr>
        <p:spPr>
          <a:xfrm>
            <a:off x="3671900" y="102300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Login</a:t>
            </a:r>
            <a:endParaRPr/>
          </a:p>
        </p:txBody>
      </p:sp>
      <p:sp>
        <p:nvSpPr>
          <p:cNvPr id="122" name="Google Shape;122;p18">
            <a:hlinkClick r:id="rId7" action="ppaction://hlinksldjump"/>
          </p:cNvPr>
          <p:cNvSpPr txBox="1"/>
          <p:nvPr/>
        </p:nvSpPr>
        <p:spPr>
          <a:xfrm>
            <a:off x="4609626" y="102300"/>
            <a:ext cx="126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How to </a:t>
            </a:r>
            <a:br>
              <a:rPr lang="en" sz="1300"/>
            </a:br>
            <a:r>
              <a:rPr lang="en" sz="1300"/>
              <a:t>Join a Class</a:t>
            </a:r>
            <a:endParaRPr sz="1300"/>
          </a:p>
        </p:txBody>
      </p:sp>
      <p:sp>
        <p:nvSpPr>
          <p:cNvPr id="123" name="Google Shape;123;p18">
            <a:hlinkClick r:id="rId8" action="ppaction://hlinksldjump"/>
          </p:cNvPr>
          <p:cNvSpPr txBox="1"/>
          <p:nvPr/>
        </p:nvSpPr>
        <p:spPr>
          <a:xfrm>
            <a:off x="5745450" y="117025"/>
            <a:ext cx="1117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View Assignments</a:t>
            </a:r>
            <a:endParaRPr sz="1200"/>
          </a:p>
        </p:txBody>
      </p:sp>
      <p:sp>
        <p:nvSpPr>
          <p:cNvPr id="124" name="Google Shape;124;p18">
            <a:hlinkClick r:id="rId9" action="ppaction://hlinksldjump"/>
          </p:cNvPr>
          <p:cNvSpPr txBox="1"/>
          <p:nvPr/>
        </p:nvSpPr>
        <p:spPr>
          <a:xfrm>
            <a:off x="6862650" y="102875"/>
            <a:ext cx="1018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Submit &amp; Unsubmit</a:t>
            </a:r>
            <a:endParaRPr sz="1200"/>
          </a:p>
        </p:txBody>
      </p:sp>
      <p:sp>
        <p:nvSpPr>
          <p:cNvPr id="125" name="Google Shape;125;p18">
            <a:hlinkClick r:id="rId10" action="ppaction://hlinksldjump"/>
          </p:cNvPr>
          <p:cNvSpPr txBox="1"/>
          <p:nvPr/>
        </p:nvSpPr>
        <p:spPr>
          <a:xfrm>
            <a:off x="7768300" y="102300"/>
            <a:ext cx="1301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How to </a:t>
            </a:r>
            <a:br>
              <a:rPr lang="en" sz="1200"/>
            </a:br>
            <a:r>
              <a:rPr lang="en" sz="1200"/>
              <a:t>Open Google Calendar</a:t>
            </a:r>
            <a:endParaRPr sz="1200"/>
          </a:p>
        </p:txBody>
      </p:sp>
      <p:sp>
        <p:nvSpPr>
          <p:cNvPr id="126" name="Google Shape;126;p18">
            <a:hlinkClick r:id="rId11" action="ppaction://hlinksldjump"/>
          </p:cNvPr>
          <p:cNvSpPr txBox="1"/>
          <p:nvPr/>
        </p:nvSpPr>
        <p:spPr>
          <a:xfrm>
            <a:off x="4273275" y="4704850"/>
            <a:ext cx="7500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HERE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Westfall</dc:creator>
  <cp:lastModifiedBy>Marsha Westfall</cp:lastModifiedBy>
  <cp:revision>1</cp:revision>
  <dcterms:modified xsi:type="dcterms:W3CDTF">2023-09-08T05:18:05Z</dcterms:modified>
</cp:coreProperties>
</file>